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>
  <p:sldMasterIdLst>
    <p:sldMasterId id="2147483650" r:id="rId1"/>
  </p:sldMasterIdLst>
  <p:notesMasterIdLst>
    <p:notesMasterId r:id="rId5"/>
  </p:notesMasterIdLst>
  <p:handoutMasterIdLst>
    <p:handoutMasterId r:id="rId6"/>
  </p:handoutMasterIdLst>
  <p:sldIdLst>
    <p:sldId id="369" r:id="rId2"/>
    <p:sldId id="370" r:id="rId3"/>
    <p:sldId id="368" r:id="rId4"/>
  </p:sldIdLst>
  <p:sldSz cx="9144000" cy="6858000" type="screen4x3"/>
  <p:notesSz cx="6805613" cy="9939338"/>
  <p:embeddedFontLst>
    <p:embeddedFont>
      <p:font typeface="GE Inspira Pitch" panose="020F0603030400020203" pitchFamily="34" charset="0"/>
      <p:regular r:id="rId7"/>
      <p:bold r:id="rId8"/>
      <p:italic r:id="rId9"/>
    </p:embeddedFont>
    <p:embeddedFont>
      <p:font typeface="宋体" panose="02010600030101010101" pitchFamily="2" charset="-122"/>
      <p:regular r:id="rId10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GE Inspira Pitch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GE Inspira Pitch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GE Inspira Pitch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GE Inspira Pitch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GE Inspira Pitch" pitchFamily="34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GE Inspira Pitch" pitchFamily="34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GE Inspira Pitch" pitchFamily="34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GE Inspira Pitch" pitchFamily="34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GE Inspira Pitch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BFEEFF"/>
    <a:srgbClr val="3C73B9"/>
    <a:srgbClr val="4C4C4C"/>
    <a:srgbClr val="7A7A7A"/>
    <a:srgbClr val="6B6B6B"/>
    <a:srgbClr val="767676"/>
    <a:srgbClr val="656565"/>
    <a:srgbClr val="CD0078"/>
    <a:srgbClr val="EBD7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755" autoAdjust="0"/>
    <p:restoredTop sz="88959" autoAdjust="0"/>
  </p:normalViewPr>
  <p:slideViewPr>
    <p:cSldViewPr snapToGrid="0">
      <p:cViewPr>
        <p:scale>
          <a:sx n="73" d="100"/>
          <a:sy n="73" d="100"/>
        </p:scale>
        <p:origin x="-1572" y="-72"/>
      </p:cViewPr>
      <p:guideLst>
        <p:guide orient="horz" pos="1092"/>
        <p:guide orient="horz" pos="803"/>
        <p:guide pos="222"/>
        <p:guide pos="5548"/>
      </p:guideLst>
    </p:cSldViewPr>
  </p:slideViewPr>
  <p:outlineViewPr>
    <p:cViewPr>
      <p:scale>
        <a:sx n="33" d="100"/>
        <a:sy n="33" d="100"/>
      </p:scale>
      <p:origin x="0" y="127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213" name="Picture 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0" y="9231030"/>
            <a:ext cx="1488728" cy="520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6214" name="Text Box 22"/>
          <p:cNvSpPr txBox="1">
            <a:spLocks noChangeArrowheads="1"/>
          </p:cNvSpPr>
          <p:nvPr/>
        </p:nvSpPr>
        <p:spPr bwMode="auto">
          <a:xfrm>
            <a:off x="2718997" y="9304982"/>
            <a:ext cx="3741019" cy="420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>
              <a:lnSpc>
                <a:spcPts val="1100"/>
              </a:lnSpc>
            </a:pPr>
            <a:fld id="{5E2F1E43-5021-4F4F-AD20-67E7F3EFAE49}" type="slidenum">
              <a:rPr lang="en-US" sz="900">
                <a:solidFill>
                  <a:srgbClr val="1E4191"/>
                </a:solidFill>
              </a:rPr>
              <a:pPr algn="r">
                <a:lnSpc>
                  <a:spcPts val="1100"/>
                </a:lnSpc>
              </a:pPr>
              <a:t>‹#›</a:t>
            </a:fld>
            <a:r>
              <a:rPr lang="en-US" sz="900">
                <a:solidFill>
                  <a:srgbClr val="1E4191"/>
                </a:solidFill>
              </a:rPr>
              <a:t> /</a:t>
            </a:r>
          </a:p>
          <a:p>
            <a:pPr algn="r">
              <a:lnSpc>
                <a:spcPts val="1100"/>
              </a:lnSpc>
            </a:pPr>
            <a:r>
              <a:rPr lang="en-US" sz="900">
                <a:solidFill>
                  <a:srgbClr val="1E4191"/>
                </a:solidFill>
              </a:rPr>
              <a:t>GE  / </a:t>
            </a:r>
          </a:p>
          <a:p>
            <a:pPr algn="r"/>
            <a:endParaRPr lang="en-US" sz="900">
              <a:solidFill>
                <a:srgbClr val="1E419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1206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63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0" y="9231030"/>
            <a:ext cx="1488728" cy="520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50863" y="236538"/>
            <a:ext cx="5930900" cy="44497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88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50702" y="4811902"/>
            <a:ext cx="5331654" cy="4447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44" tIns="48322" rIns="96644" bIns="4832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8862" name="Text Box 14"/>
          <p:cNvSpPr txBox="1">
            <a:spLocks noChangeArrowheads="1"/>
          </p:cNvSpPr>
          <p:nvPr/>
        </p:nvSpPr>
        <p:spPr bwMode="auto">
          <a:xfrm>
            <a:off x="2718997" y="9304982"/>
            <a:ext cx="3741019" cy="420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>
              <a:lnSpc>
                <a:spcPts val="1100"/>
              </a:lnSpc>
            </a:pPr>
            <a:fld id="{7CFAABFB-54FD-4E7D-8F5B-CBAF192326D8}" type="slidenum">
              <a:rPr lang="en-US" sz="900">
                <a:solidFill>
                  <a:srgbClr val="1E4191"/>
                </a:solidFill>
              </a:rPr>
              <a:pPr algn="r">
                <a:lnSpc>
                  <a:spcPts val="1100"/>
                </a:lnSpc>
              </a:pPr>
              <a:t>‹#›</a:t>
            </a:fld>
            <a:r>
              <a:rPr lang="en-US" sz="900">
                <a:solidFill>
                  <a:srgbClr val="1E4191"/>
                </a:solidFill>
              </a:rPr>
              <a:t> /</a:t>
            </a:r>
          </a:p>
          <a:p>
            <a:pPr algn="r">
              <a:lnSpc>
                <a:spcPts val="1100"/>
              </a:lnSpc>
            </a:pPr>
            <a:r>
              <a:rPr lang="en-US" sz="900">
                <a:solidFill>
                  <a:srgbClr val="1E4191"/>
                </a:solidFill>
              </a:rPr>
              <a:t>GE  / </a:t>
            </a:r>
          </a:p>
          <a:p>
            <a:pPr algn="r"/>
            <a:endParaRPr lang="en-US" sz="900">
              <a:solidFill>
                <a:srgbClr val="1E419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2036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lnSpc>
        <a:spcPct val="90000"/>
      </a:lnSpc>
      <a:spcBef>
        <a:spcPct val="30000"/>
      </a:spcBef>
      <a:spcAft>
        <a:spcPct val="0"/>
      </a:spcAft>
      <a:defRPr sz="1200" kern="1200">
        <a:solidFill>
          <a:srgbClr val="4157AD"/>
        </a:solidFill>
        <a:latin typeface="GE Inspira Pitch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30000"/>
      </a:spcBef>
      <a:spcAft>
        <a:spcPct val="0"/>
      </a:spcAft>
      <a:defRPr sz="1200" kern="1200">
        <a:solidFill>
          <a:srgbClr val="4157AD"/>
        </a:solidFill>
        <a:latin typeface="GE Inspira Pitch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30000"/>
      </a:spcBef>
      <a:spcAft>
        <a:spcPct val="0"/>
      </a:spcAft>
      <a:defRPr sz="1200" kern="1200">
        <a:solidFill>
          <a:srgbClr val="4157AD"/>
        </a:solidFill>
        <a:latin typeface="GE Inspira Pitch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30000"/>
      </a:spcBef>
      <a:spcAft>
        <a:spcPct val="0"/>
      </a:spcAft>
      <a:defRPr sz="1200" kern="1200">
        <a:solidFill>
          <a:srgbClr val="4157AD"/>
        </a:solidFill>
        <a:latin typeface="GE Inspira Pitch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30000"/>
      </a:spcBef>
      <a:spcAft>
        <a:spcPct val="0"/>
      </a:spcAft>
      <a:defRPr sz="1200" kern="1200">
        <a:solidFill>
          <a:srgbClr val="4157AD"/>
        </a:solidFill>
        <a:latin typeface="GE Inspira Pitch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86435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50863" y="238125"/>
            <a:ext cx="5932487" cy="4451350"/>
          </a:xfrm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557" tIns="46779" rIns="93557" bIns="46779"/>
          <a:lstStyle/>
          <a:p>
            <a:endParaRPr lang="zh-CN" altLang="zh-CN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615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344488" y="263525"/>
            <a:ext cx="8401050" cy="1395413"/>
          </a:xfrm>
        </p:spPr>
        <p:txBody>
          <a:bodyPr/>
          <a:lstStyle>
            <a:lvl1pPr>
              <a:spcBef>
                <a:spcPct val="25000"/>
              </a:spcBef>
              <a:defRPr sz="50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580616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4488" y="1677988"/>
            <a:ext cx="8396287" cy="1752600"/>
          </a:xfrm>
        </p:spPr>
        <p:txBody>
          <a:bodyPr/>
          <a:lstStyle>
            <a:lvl1pPr>
              <a:spcBef>
                <a:spcPct val="0"/>
              </a:spcBef>
              <a:defRPr sz="5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pic>
        <p:nvPicPr>
          <p:cNvPr id="580619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50" y="5803900"/>
            <a:ext cx="2486025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Oran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2800" y="280800"/>
            <a:ext cx="8460000" cy="997200"/>
          </a:xfrm>
        </p:spPr>
        <p:txBody>
          <a:bodyPr/>
          <a:lstStyle>
            <a:lvl1pPr algn="l">
              <a:defRPr sz="40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</a:t>
            </a:r>
            <a:br>
              <a:rPr lang="en-US" dirty="0" smtClean="0"/>
            </a:br>
            <a:r>
              <a:rPr lang="en-US" dirty="0" smtClean="0"/>
              <a:t>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800" y="1391067"/>
            <a:ext cx="8460000" cy="997200"/>
          </a:xfrm>
        </p:spPr>
        <p:txBody>
          <a:bodyPr anchor="t" anchorCtr="0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5" name="Picture 4" descr="GEMeatball&amp;Ta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black">
          <a:xfrm>
            <a:off x="319088" y="6088063"/>
            <a:ext cx="1608138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22753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Purp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2800" y="280800"/>
            <a:ext cx="8460000" cy="997200"/>
          </a:xfrm>
        </p:spPr>
        <p:txBody>
          <a:bodyPr/>
          <a:lstStyle>
            <a:lvl1pPr algn="l">
              <a:defRPr sz="40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</a:t>
            </a:r>
            <a:br>
              <a:rPr lang="en-US" dirty="0" smtClean="0"/>
            </a:br>
            <a:r>
              <a:rPr lang="en-US" dirty="0" smtClean="0"/>
              <a:t>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800" y="1391067"/>
            <a:ext cx="8460000" cy="997200"/>
          </a:xfrm>
        </p:spPr>
        <p:txBody>
          <a:bodyPr anchor="t" anchorCtr="0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5" name="Picture 4" descr="GEMeatball&amp;Ta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black">
          <a:xfrm>
            <a:off x="319088" y="6088063"/>
            <a:ext cx="1608138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29385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Cya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2800" y="280800"/>
            <a:ext cx="8460000" cy="997200"/>
          </a:xfrm>
        </p:spPr>
        <p:txBody>
          <a:bodyPr/>
          <a:lstStyle>
            <a:lvl1pPr algn="l">
              <a:defRPr sz="40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</a:t>
            </a:r>
            <a:br>
              <a:rPr lang="en-US" dirty="0" smtClean="0"/>
            </a:br>
            <a:r>
              <a:rPr lang="en-US" dirty="0" smtClean="0"/>
              <a:t>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800" y="1391067"/>
            <a:ext cx="8460000" cy="997200"/>
          </a:xfrm>
        </p:spPr>
        <p:txBody>
          <a:bodyPr anchor="t" anchorCtr="0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5" name="Picture 4" descr="GEMeatball&amp;Ta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black">
          <a:xfrm>
            <a:off x="319088" y="6088063"/>
            <a:ext cx="1608138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80797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Viole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2800" y="280800"/>
            <a:ext cx="8460000" cy="997200"/>
          </a:xfrm>
        </p:spPr>
        <p:txBody>
          <a:bodyPr/>
          <a:lstStyle>
            <a:lvl1pPr algn="l">
              <a:defRPr sz="40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</a:t>
            </a:r>
            <a:br>
              <a:rPr lang="en-US" dirty="0" smtClean="0"/>
            </a:br>
            <a:r>
              <a:rPr lang="en-US" dirty="0" smtClean="0"/>
              <a:t>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800" y="1391067"/>
            <a:ext cx="8460000" cy="997200"/>
          </a:xfrm>
        </p:spPr>
        <p:txBody>
          <a:bodyPr anchor="t" anchorCtr="0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5" name="Picture 4" descr="GEMeatball&amp;Ta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black">
          <a:xfrm>
            <a:off x="319088" y="6088063"/>
            <a:ext cx="1608138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64163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Light Gree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2800" y="280800"/>
            <a:ext cx="8460000" cy="997200"/>
          </a:xfrm>
        </p:spPr>
        <p:txBody>
          <a:bodyPr/>
          <a:lstStyle>
            <a:lvl1pPr algn="l">
              <a:defRPr sz="40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</a:t>
            </a:r>
            <a:br>
              <a:rPr lang="en-US" dirty="0" smtClean="0"/>
            </a:br>
            <a:r>
              <a:rPr lang="en-US" dirty="0" smtClean="0"/>
              <a:t>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800" y="1391067"/>
            <a:ext cx="8460000" cy="997200"/>
          </a:xfrm>
        </p:spPr>
        <p:txBody>
          <a:bodyPr anchor="t" anchorCtr="0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5" name="Picture 4" descr="GEMeatball&amp;Ta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black">
          <a:xfrm>
            <a:off x="319088" y="6088063"/>
            <a:ext cx="1608138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1182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8" y="6083300"/>
            <a:ext cx="160020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1"/>
          <p:cNvSpPr>
            <a:spLocks noGrp="1"/>
          </p:cNvSpPr>
          <p:nvPr>
            <p:ph type="dt" sz="half" idx="2"/>
          </p:nvPr>
        </p:nvSpPr>
        <p:spPr>
          <a:xfrm>
            <a:off x="5207450" y="6516178"/>
            <a:ext cx="3600000" cy="12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lang="en-GB" sz="900" kern="1200" smtClean="0">
                <a:solidFill>
                  <a:schemeClr val="tx1"/>
                </a:solidFill>
                <a:latin typeface="GE Inspira Pitch" pitchFamily="34" charset="0"/>
                <a:ea typeface="+mn-ea"/>
                <a:cs typeface="+mn-cs"/>
              </a:defRPr>
            </a:lvl1pPr>
          </a:lstStyle>
          <a:p>
            <a:r>
              <a:rPr lang="en-GB" smtClean="0"/>
              <a:t>12/15/11</a:t>
            </a:r>
            <a:endParaRPr lang="en-GB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07450" y="6388771"/>
            <a:ext cx="3600000" cy="12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lang="en-GB" sz="900" kern="1200" dirty="0">
                <a:solidFill>
                  <a:schemeClr val="tx1"/>
                </a:solidFill>
                <a:latin typeface="GE Inspira Pitch" pitchFamily="34" charset="0"/>
                <a:ea typeface="+mn-ea"/>
                <a:cs typeface="+mn-cs"/>
              </a:defRPr>
            </a:lvl1pPr>
          </a:lstStyle>
          <a:p>
            <a:r>
              <a:rPr lang="en-GB" smtClean="0"/>
              <a:t> </a:t>
            </a:r>
            <a:endParaRPr lang="en-GB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5207450" y="6261364"/>
            <a:ext cx="3600000" cy="12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lang="en-GB" sz="900" kern="1200" smtClean="0">
                <a:solidFill>
                  <a:schemeClr val="tx1"/>
                </a:solidFill>
                <a:latin typeface="GE Inspira Pitch" pitchFamily="34" charset="0"/>
                <a:ea typeface="+mn-ea"/>
                <a:cs typeface="+mn-cs"/>
              </a:defRPr>
            </a:lvl1pPr>
          </a:lstStyle>
          <a:p>
            <a:fld id="{84AF0980-9238-44B7-B4FB-CDF04FDEF0C2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2065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D:\Documents and Settings\200015691\Desktop\Ivan Files\Downloads\IAW Tagline\IAW Tagline PPT use\One Line-Horizontal\GE_lockup_PMS7455_IaW_ppt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7475" y="2733675"/>
            <a:ext cx="3687763" cy="1350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95075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pic>
        <p:nvPicPr>
          <p:cNvPr id="4" name="Picture 1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8" y="6083300"/>
            <a:ext cx="160020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ate Placeholder 1"/>
          <p:cNvSpPr>
            <a:spLocks noGrp="1"/>
          </p:cNvSpPr>
          <p:nvPr>
            <p:ph type="dt" sz="half" idx="2"/>
          </p:nvPr>
        </p:nvSpPr>
        <p:spPr>
          <a:xfrm>
            <a:off x="5207450" y="6516178"/>
            <a:ext cx="3600000" cy="12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lang="en-GB" sz="900" kern="1200" smtClean="0">
                <a:solidFill>
                  <a:schemeClr val="tx1"/>
                </a:solidFill>
                <a:latin typeface="GE Inspira Pitch" pitchFamily="34" charset="0"/>
                <a:ea typeface="+mn-ea"/>
                <a:cs typeface="+mn-cs"/>
              </a:defRPr>
            </a:lvl1pPr>
          </a:lstStyle>
          <a:p>
            <a:r>
              <a:rPr lang="en-GB" smtClean="0"/>
              <a:t>12/15/11</a:t>
            </a:r>
            <a:endParaRPr lang="en-GB" dirty="0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07450" y="6388771"/>
            <a:ext cx="3600000" cy="12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lang="en-GB" sz="900" kern="1200" dirty="0">
                <a:solidFill>
                  <a:schemeClr val="tx1"/>
                </a:solidFill>
                <a:latin typeface="GE Inspira Pitch" pitchFamily="34" charset="0"/>
                <a:ea typeface="+mn-ea"/>
                <a:cs typeface="+mn-cs"/>
              </a:defRPr>
            </a:lvl1pPr>
          </a:lstStyle>
          <a:p>
            <a:r>
              <a:rPr lang="en-GB" smtClean="0"/>
              <a:t> </a:t>
            </a:r>
            <a:endParaRPr lang="en-GB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5207450" y="6261364"/>
            <a:ext cx="3600000" cy="12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lang="en-GB" sz="900" kern="1200" smtClean="0">
                <a:solidFill>
                  <a:schemeClr val="tx1"/>
                </a:solidFill>
                <a:latin typeface="GE Inspira Pitch" pitchFamily="34" charset="0"/>
                <a:ea typeface="+mn-ea"/>
                <a:cs typeface="+mn-cs"/>
              </a:defRPr>
            </a:lvl1pPr>
          </a:lstStyle>
          <a:p>
            <a:fld id="{84AF0980-9238-44B7-B4FB-CDF04FDEF0C2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21900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Text Heav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280988"/>
            <a:ext cx="8459788" cy="60824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1115736"/>
            <a:ext cx="8459788" cy="4848503"/>
          </a:xfrm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pic>
        <p:nvPicPr>
          <p:cNvPr id="4" name="Picture 1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8" y="6083300"/>
            <a:ext cx="160020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ate Placeholder 1"/>
          <p:cNvSpPr>
            <a:spLocks noGrp="1"/>
          </p:cNvSpPr>
          <p:nvPr>
            <p:ph type="dt" sz="half" idx="2"/>
          </p:nvPr>
        </p:nvSpPr>
        <p:spPr>
          <a:xfrm>
            <a:off x="5207450" y="6516178"/>
            <a:ext cx="3600000" cy="12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lang="en-GB" sz="900" kern="1200" smtClean="0">
                <a:solidFill>
                  <a:schemeClr val="tx1"/>
                </a:solidFill>
                <a:latin typeface="GE Inspira Pitch" pitchFamily="34" charset="0"/>
                <a:ea typeface="+mn-ea"/>
                <a:cs typeface="+mn-cs"/>
              </a:defRPr>
            </a:lvl1pPr>
          </a:lstStyle>
          <a:p>
            <a:r>
              <a:rPr lang="en-GB" smtClean="0"/>
              <a:t>12/15/11</a:t>
            </a:r>
            <a:endParaRPr lang="en-GB" dirty="0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07450" y="6388771"/>
            <a:ext cx="3600000" cy="12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lang="en-GB" sz="900" kern="1200" dirty="0">
                <a:solidFill>
                  <a:schemeClr val="tx1"/>
                </a:solidFill>
                <a:latin typeface="GE Inspira Pitch" pitchFamily="34" charset="0"/>
                <a:ea typeface="+mn-ea"/>
                <a:cs typeface="+mn-cs"/>
              </a:defRPr>
            </a:lvl1pPr>
          </a:lstStyle>
          <a:p>
            <a:r>
              <a:rPr lang="en-GB" smtClean="0"/>
              <a:t> </a:t>
            </a:r>
            <a:endParaRPr lang="en-GB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5207450" y="6261364"/>
            <a:ext cx="3600000" cy="12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lang="en-GB" sz="900" kern="1200" smtClean="0">
                <a:solidFill>
                  <a:schemeClr val="tx1"/>
                </a:solidFill>
                <a:latin typeface="GE Inspira Pitch" pitchFamily="34" charset="0"/>
                <a:ea typeface="+mn-ea"/>
                <a:cs typeface="+mn-cs"/>
              </a:defRPr>
            </a:lvl1pPr>
          </a:lstStyle>
          <a:p>
            <a:fld id="{84AF0980-9238-44B7-B4FB-CDF04FDEF0C2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525924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1727200"/>
            <a:ext cx="4152900" cy="423703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7200"/>
            <a:ext cx="4154488" cy="423703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pic>
        <p:nvPicPr>
          <p:cNvPr id="6" name="Picture 1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8" y="6083300"/>
            <a:ext cx="160020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>
          <a:xfrm>
            <a:off x="5207450" y="6516178"/>
            <a:ext cx="3600000" cy="12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lang="en-GB" sz="900" kern="1200" smtClean="0">
                <a:solidFill>
                  <a:schemeClr val="tx1"/>
                </a:solidFill>
                <a:latin typeface="GE Inspira Pitch" pitchFamily="34" charset="0"/>
                <a:ea typeface="+mn-ea"/>
                <a:cs typeface="+mn-cs"/>
              </a:defRPr>
            </a:lvl1pPr>
          </a:lstStyle>
          <a:p>
            <a:r>
              <a:rPr lang="en-GB" smtClean="0"/>
              <a:t>12/15/11</a:t>
            </a:r>
            <a:endParaRPr lang="en-GB" dirty="0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07450" y="6388771"/>
            <a:ext cx="3600000" cy="12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lang="en-GB" sz="900" kern="1200" dirty="0">
                <a:solidFill>
                  <a:schemeClr val="tx1"/>
                </a:solidFill>
                <a:latin typeface="GE Inspira Pitch" pitchFamily="34" charset="0"/>
                <a:ea typeface="+mn-ea"/>
                <a:cs typeface="+mn-cs"/>
              </a:defRPr>
            </a:lvl1pPr>
          </a:lstStyle>
          <a:p>
            <a:r>
              <a:rPr lang="en-GB" smtClean="0"/>
              <a:t> </a:t>
            </a:r>
            <a:endParaRPr lang="en-GB" dirty="0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5207450" y="6261364"/>
            <a:ext cx="3600000" cy="12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lang="en-GB" sz="900" kern="1200" smtClean="0">
                <a:solidFill>
                  <a:schemeClr val="tx1"/>
                </a:solidFill>
                <a:latin typeface="GE Inspira Pitch" pitchFamily="34" charset="0"/>
                <a:ea typeface="+mn-ea"/>
                <a:cs typeface="+mn-cs"/>
              </a:defRPr>
            </a:lvl1pPr>
          </a:lstStyle>
          <a:p>
            <a:fld id="{84AF0980-9238-44B7-B4FB-CDF04FDEF0C2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05916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1727200"/>
            <a:ext cx="2744249" cy="4237038"/>
          </a:xfrm>
        </p:spPr>
        <p:txBody>
          <a:bodyPr/>
          <a:lstStyle>
            <a:lvl1pPr>
              <a:defRPr sz="1800"/>
            </a:lvl1pPr>
            <a:lvl2pPr marL="180975" indent="-179388">
              <a:defRPr sz="1800"/>
            </a:lvl2pPr>
            <a:lvl3pPr marL="361950" indent="-180975">
              <a:defRPr sz="1800"/>
            </a:lvl3pPr>
            <a:lvl4pPr marL="542925" indent="-180975">
              <a:defRPr sz="1800"/>
            </a:lvl4pPr>
            <a:lvl5pPr marL="715963" indent="-173038"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pic>
        <p:nvPicPr>
          <p:cNvPr id="6" name="Picture 1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8" y="6083300"/>
            <a:ext cx="160020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>
          <a:xfrm>
            <a:off x="3206870" y="1727200"/>
            <a:ext cx="2744249" cy="4237038"/>
          </a:xfrm>
        </p:spPr>
        <p:txBody>
          <a:bodyPr/>
          <a:lstStyle>
            <a:lvl1pPr>
              <a:defRPr sz="1800"/>
            </a:lvl1pPr>
            <a:lvl2pPr marL="180975" indent="-179388">
              <a:defRPr sz="1800"/>
            </a:lvl2pPr>
            <a:lvl3pPr marL="361950" indent="-180975">
              <a:defRPr sz="1800"/>
            </a:lvl3pPr>
            <a:lvl4pPr marL="542925" indent="-180975">
              <a:defRPr sz="1800"/>
            </a:lvl4pPr>
            <a:lvl5pPr marL="715963" indent="-173038"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>
          <a:xfrm>
            <a:off x="6063201" y="1727200"/>
            <a:ext cx="2744249" cy="4237038"/>
          </a:xfrm>
        </p:spPr>
        <p:txBody>
          <a:bodyPr/>
          <a:lstStyle>
            <a:lvl1pPr>
              <a:defRPr sz="1800"/>
            </a:lvl1pPr>
            <a:lvl2pPr marL="180975" indent="-179388">
              <a:defRPr sz="1800"/>
            </a:lvl2pPr>
            <a:lvl3pPr marL="361950" indent="-180975">
              <a:defRPr sz="1800"/>
            </a:lvl3pPr>
            <a:lvl4pPr marL="542925" indent="-180975">
              <a:defRPr sz="1800"/>
            </a:lvl4pPr>
            <a:lvl5pPr marL="715963" indent="-173038"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10" name="Date Placeholder 1"/>
          <p:cNvSpPr>
            <a:spLocks noGrp="1"/>
          </p:cNvSpPr>
          <p:nvPr>
            <p:ph type="dt" sz="half" idx="2"/>
          </p:nvPr>
        </p:nvSpPr>
        <p:spPr>
          <a:xfrm>
            <a:off x="5207450" y="6516178"/>
            <a:ext cx="3600000" cy="12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lang="en-GB" sz="900" kern="1200" smtClean="0">
                <a:solidFill>
                  <a:schemeClr val="tx1"/>
                </a:solidFill>
                <a:latin typeface="GE Inspira Pitch" pitchFamily="34" charset="0"/>
                <a:ea typeface="+mn-ea"/>
                <a:cs typeface="+mn-cs"/>
              </a:defRPr>
            </a:lvl1pPr>
          </a:lstStyle>
          <a:p>
            <a:r>
              <a:rPr lang="en-GB" smtClean="0"/>
              <a:t>12/15/11</a:t>
            </a:r>
            <a:endParaRPr lang="en-GB" dirty="0"/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07450" y="6388771"/>
            <a:ext cx="3600000" cy="12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lang="en-GB" sz="900" kern="1200" dirty="0">
                <a:solidFill>
                  <a:schemeClr val="tx1"/>
                </a:solidFill>
                <a:latin typeface="GE Inspira Pitch" pitchFamily="34" charset="0"/>
                <a:ea typeface="+mn-ea"/>
                <a:cs typeface="+mn-cs"/>
              </a:defRPr>
            </a:lvl1pPr>
          </a:lstStyle>
          <a:p>
            <a:r>
              <a:rPr lang="en-GB" smtClean="0"/>
              <a:t> </a:t>
            </a:r>
            <a:endParaRPr lang="en-GB" dirty="0"/>
          </a:p>
        </p:txBody>
      </p:sp>
      <p:sp>
        <p:nvSpPr>
          <p:cNvPr id="12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5207450" y="6261364"/>
            <a:ext cx="3600000" cy="12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lang="en-GB" sz="900" kern="1200" smtClean="0">
                <a:solidFill>
                  <a:schemeClr val="tx1"/>
                </a:solidFill>
                <a:latin typeface="GE Inspira Pitch" pitchFamily="34" charset="0"/>
                <a:ea typeface="+mn-ea"/>
                <a:cs typeface="+mn-cs"/>
              </a:defRPr>
            </a:lvl1pPr>
          </a:lstStyle>
          <a:p>
            <a:fld id="{84AF0980-9238-44B7-B4FB-CDF04FDEF0C2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50656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8142" y="1736449"/>
            <a:ext cx="4152405" cy="394355"/>
          </a:xfrm>
        </p:spPr>
        <p:txBody>
          <a:bodyPr anchor="t" anchorCtr="0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142" y="2189527"/>
            <a:ext cx="4152405" cy="376665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53414" y="1736449"/>
            <a:ext cx="4154036" cy="394355"/>
          </a:xfrm>
        </p:spPr>
        <p:txBody>
          <a:bodyPr anchor="t" anchorCtr="0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3414" y="2189527"/>
            <a:ext cx="4154036" cy="376665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pic>
        <p:nvPicPr>
          <p:cNvPr id="8" name="Picture 1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8" y="6083300"/>
            <a:ext cx="160020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42900" y="280988"/>
            <a:ext cx="8459788" cy="998537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0" name="Date Placeholder 1"/>
          <p:cNvSpPr>
            <a:spLocks noGrp="1"/>
          </p:cNvSpPr>
          <p:nvPr>
            <p:ph type="dt" sz="half" idx="10"/>
          </p:nvPr>
        </p:nvSpPr>
        <p:spPr>
          <a:xfrm>
            <a:off x="5207450" y="6516178"/>
            <a:ext cx="3600000" cy="12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lang="en-GB" sz="900" kern="1200" smtClean="0">
                <a:solidFill>
                  <a:schemeClr val="tx1"/>
                </a:solidFill>
                <a:latin typeface="GE Inspira Pitch" pitchFamily="34" charset="0"/>
                <a:ea typeface="+mn-ea"/>
                <a:cs typeface="+mn-cs"/>
              </a:defRPr>
            </a:lvl1pPr>
          </a:lstStyle>
          <a:p>
            <a:r>
              <a:rPr lang="en-GB" smtClean="0"/>
              <a:t>12/15/11</a:t>
            </a:r>
            <a:endParaRPr lang="en-GB" dirty="0"/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5207450" y="6388771"/>
            <a:ext cx="3600000" cy="12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lang="en-GB" sz="900" kern="1200" dirty="0">
                <a:solidFill>
                  <a:schemeClr val="tx1"/>
                </a:solidFill>
                <a:latin typeface="GE Inspira Pitch" pitchFamily="34" charset="0"/>
                <a:ea typeface="+mn-ea"/>
                <a:cs typeface="+mn-cs"/>
              </a:defRPr>
            </a:lvl1pPr>
          </a:lstStyle>
          <a:p>
            <a:r>
              <a:rPr lang="en-GB" smtClean="0"/>
              <a:t> </a:t>
            </a:r>
            <a:endParaRPr lang="en-GB" dirty="0"/>
          </a:p>
        </p:txBody>
      </p:sp>
      <p:sp>
        <p:nvSpPr>
          <p:cNvPr id="12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207450" y="6261364"/>
            <a:ext cx="3600000" cy="12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lang="en-GB" sz="900" kern="1200" smtClean="0">
                <a:solidFill>
                  <a:schemeClr val="tx1"/>
                </a:solidFill>
                <a:latin typeface="GE Inspira Pitch" pitchFamily="34" charset="0"/>
                <a:ea typeface="+mn-ea"/>
                <a:cs typeface="+mn-cs"/>
              </a:defRPr>
            </a:lvl1pPr>
          </a:lstStyle>
          <a:p>
            <a:fld id="{84AF0980-9238-44B7-B4FB-CDF04FDEF0C2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20801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pic>
        <p:nvPicPr>
          <p:cNvPr id="4" name="Picture 1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8" y="6083300"/>
            <a:ext cx="160020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ate Placeholder 1"/>
          <p:cNvSpPr>
            <a:spLocks noGrp="1"/>
          </p:cNvSpPr>
          <p:nvPr>
            <p:ph type="dt" sz="half" idx="2"/>
          </p:nvPr>
        </p:nvSpPr>
        <p:spPr>
          <a:xfrm>
            <a:off x="5207450" y="6516178"/>
            <a:ext cx="3600000" cy="12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lang="en-GB" sz="900" kern="1200" smtClean="0">
                <a:solidFill>
                  <a:schemeClr val="tx1"/>
                </a:solidFill>
                <a:latin typeface="GE Inspira Pitch" pitchFamily="34" charset="0"/>
                <a:ea typeface="+mn-ea"/>
                <a:cs typeface="+mn-cs"/>
              </a:defRPr>
            </a:lvl1pPr>
          </a:lstStyle>
          <a:p>
            <a:r>
              <a:rPr lang="en-GB" smtClean="0"/>
              <a:t>12/15/11</a:t>
            </a:r>
            <a:endParaRPr lang="en-GB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07450" y="6388771"/>
            <a:ext cx="3600000" cy="12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lang="en-GB" sz="900" kern="1200" dirty="0">
                <a:solidFill>
                  <a:schemeClr val="tx1"/>
                </a:solidFill>
                <a:latin typeface="GE Inspira Pitch" pitchFamily="34" charset="0"/>
                <a:ea typeface="+mn-ea"/>
                <a:cs typeface="+mn-cs"/>
              </a:defRPr>
            </a:lvl1pPr>
          </a:lstStyle>
          <a:p>
            <a:r>
              <a:rPr lang="en-GB" smtClean="0"/>
              <a:t> </a:t>
            </a:r>
            <a:endParaRPr lang="en-GB" dirty="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5207450" y="6261364"/>
            <a:ext cx="3600000" cy="12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lang="en-GB" sz="900" kern="1200" smtClean="0">
                <a:solidFill>
                  <a:schemeClr val="tx1"/>
                </a:solidFill>
                <a:latin typeface="GE Inspira Pitch" pitchFamily="34" charset="0"/>
                <a:ea typeface="+mn-ea"/>
                <a:cs typeface="+mn-cs"/>
              </a:defRPr>
            </a:lvl1pPr>
          </a:lstStyle>
          <a:p>
            <a:fld id="{84AF0980-9238-44B7-B4FB-CDF04FDEF0C2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350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2800" y="280800"/>
            <a:ext cx="8460000" cy="997200"/>
          </a:xfrm>
        </p:spPr>
        <p:txBody>
          <a:bodyPr/>
          <a:lstStyle>
            <a:lvl1pPr algn="l">
              <a:defRPr sz="40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</a:t>
            </a:r>
            <a:br>
              <a:rPr lang="en-US" dirty="0" smtClean="0"/>
            </a:br>
            <a:r>
              <a:rPr lang="en-US" dirty="0" smtClean="0"/>
              <a:t>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800" y="1391067"/>
            <a:ext cx="8460000" cy="997200"/>
          </a:xfrm>
        </p:spPr>
        <p:txBody>
          <a:bodyPr anchor="t" anchorCtr="0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5" name="Picture 4" descr="GEMeatball&amp;Ta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black">
          <a:xfrm>
            <a:off x="319088" y="6088063"/>
            <a:ext cx="1608138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34109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Green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2800" y="280800"/>
            <a:ext cx="8460000" cy="997200"/>
          </a:xfrm>
        </p:spPr>
        <p:txBody>
          <a:bodyPr/>
          <a:lstStyle>
            <a:lvl1pPr algn="l">
              <a:defRPr sz="40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</a:t>
            </a:r>
            <a:br>
              <a:rPr lang="en-US" dirty="0" smtClean="0"/>
            </a:br>
            <a:r>
              <a:rPr lang="en-US" dirty="0" smtClean="0"/>
              <a:t>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800" y="1391067"/>
            <a:ext cx="8460000" cy="997200"/>
          </a:xfrm>
        </p:spPr>
        <p:txBody>
          <a:bodyPr anchor="t" anchorCtr="0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5" name="Picture 4" descr="GEMeatball&amp;Ta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black">
          <a:xfrm>
            <a:off x="319088" y="6088063"/>
            <a:ext cx="1608138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37747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5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280988"/>
            <a:ext cx="8459788" cy="998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5795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1727200"/>
            <a:ext cx="8459788" cy="423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>
          <a:xfrm>
            <a:off x="5207450" y="6516178"/>
            <a:ext cx="3600000" cy="12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lang="en-GB" sz="900" kern="1200" smtClean="0">
                <a:solidFill>
                  <a:schemeClr val="tx1"/>
                </a:solidFill>
                <a:latin typeface="GE Inspira Pitch" pitchFamily="34" charset="0"/>
                <a:ea typeface="+mn-ea"/>
                <a:cs typeface="+mn-cs"/>
              </a:defRPr>
            </a:lvl1pPr>
          </a:lstStyle>
          <a:p>
            <a:r>
              <a:rPr lang="en-US" dirty="0" smtClean="0"/>
              <a:t>12/15/11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07450" y="6388771"/>
            <a:ext cx="3600000" cy="12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lang="en-GB" sz="900" kern="1200" dirty="0">
                <a:solidFill>
                  <a:schemeClr val="tx1"/>
                </a:solidFill>
                <a:latin typeface="GE Inspira Pitch" pitchFamily="34" charset="0"/>
                <a:ea typeface="+mn-ea"/>
                <a:cs typeface="+mn-cs"/>
              </a:defRPr>
            </a:lvl1pPr>
          </a:lstStyle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5207450" y="6261364"/>
            <a:ext cx="3600000" cy="12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lang="en-GB" sz="900" kern="1200" smtClean="0">
                <a:solidFill>
                  <a:schemeClr val="tx1"/>
                </a:solidFill>
                <a:latin typeface="GE Inspira Pitch" pitchFamily="34" charset="0"/>
                <a:ea typeface="+mn-ea"/>
                <a:cs typeface="+mn-cs"/>
              </a:defRPr>
            </a:lvl1pPr>
          </a:lstStyle>
          <a:p>
            <a:fld id="{84AF0980-9238-44B7-B4FB-CDF04FDEF0C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68" r:id="rId3"/>
    <p:sldLayoutId id="2147483654" r:id="rId4"/>
    <p:sldLayoutId id="2147483669" r:id="rId5"/>
    <p:sldLayoutId id="2147483655" r:id="rId6"/>
    <p:sldLayoutId id="2147483656" r:id="rId7"/>
    <p:sldLayoutId id="2147483653" r:id="rId8"/>
    <p:sldLayoutId id="2147483662" r:id="rId9"/>
    <p:sldLayoutId id="2147483663" r:id="rId10"/>
    <p:sldLayoutId id="2147483664" r:id="rId11"/>
    <p:sldLayoutId id="2147483665" r:id="rId12"/>
    <p:sldLayoutId id="2147483666" r:id="rId13"/>
    <p:sldLayoutId id="2147483667" r:id="rId14"/>
    <p:sldLayoutId id="2147483657" r:id="rId15"/>
    <p:sldLayoutId id="2147483670" r:id="rId16"/>
  </p:sldLayoutIdLst>
  <p:timing>
    <p:tnLst>
      <p:par>
        <p:cTn id="1" dur="indefinite" restart="never" nodeType="tmRoot"/>
      </p:par>
    </p:tnLst>
  </p:timing>
  <p:hf hdr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GE Inspira Pitch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GE Inspira Pitch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GE Inspira Pitch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GE Inspira Pitch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GE Inspira Pitch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GE Inspira Pitch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GE Inspira Pitch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E4191"/>
          </a:solidFill>
          <a:latin typeface="GE Inspira Pitch" pitchFamily="34" charset="0"/>
        </a:defRPr>
      </a:lvl9pPr>
    </p:titleStyle>
    <p:bodyStyle>
      <a:lvl1pPr algn="l" rtl="0" fontAlgn="base">
        <a:lnSpc>
          <a:spcPct val="90000"/>
        </a:lnSpc>
        <a:spcBef>
          <a:spcPct val="50000"/>
        </a:spcBef>
        <a:spcAft>
          <a:spcPct val="0"/>
        </a:spcAft>
        <a:buClr>
          <a:srgbClr val="004880"/>
        </a:buClr>
        <a:defRPr sz="3200">
          <a:solidFill>
            <a:srgbClr val="1E4191"/>
          </a:solidFill>
          <a:latin typeface="+mn-lt"/>
          <a:ea typeface="+mn-ea"/>
          <a:cs typeface="+mn-cs"/>
        </a:defRPr>
      </a:lvl1pPr>
      <a:lvl2pPr marL="341313" indent="-339725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004880"/>
        </a:buClr>
        <a:buFont typeface="GE Inspira Pitch" pitchFamily="34" charset="0"/>
        <a:buChar char="•"/>
        <a:defRPr sz="3200">
          <a:solidFill>
            <a:srgbClr val="1E4191"/>
          </a:solidFill>
          <a:latin typeface="+mn-lt"/>
        </a:defRPr>
      </a:lvl2pPr>
      <a:lvl3pPr marL="744538" indent="-288925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004880"/>
        </a:buClr>
        <a:buChar char="–"/>
        <a:defRPr sz="3200">
          <a:solidFill>
            <a:srgbClr val="1E4191"/>
          </a:solidFill>
          <a:latin typeface="+mn-lt"/>
        </a:defRPr>
      </a:lvl3pPr>
      <a:lvl4pPr marL="1146175" indent="-287338" algn="l" rtl="0" fontAlgn="base">
        <a:lnSpc>
          <a:spcPct val="90000"/>
        </a:lnSpc>
        <a:spcBef>
          <a:spcPct val="10000"/>
        </a:spcBef>
        <a:spcAft>
          <a:spcPct val="0"/>
        </a:spcAft>
        <a:buClr>
          <a:srgbClr val="004880"/>
        </a:buClr>
        <a:buChar char="–"/>
        <a:defRPr sz="3200">
          <a:solidFill>
            <a:srgbClr val="1E4191"/>
          </a:solidFill>
          <a:latin typeface="+mn-lt"/>
        </a:defRPr>
      </a:lvl4pPr>
      <a:lvl5pPr marL="1546225" indent="-285750" algn="l" rtl="0" fontAlgn="base">
        <a:lnSpc>
          <a:spcPct val="90000"/>
        </a:lnSpc>
        <a:spcBef>
          <a:spcPts val="240"/>
        </a:spcBef>
        <a:spcAft>
          <a:spcPct val="0"/>
        </a:spcAft>
        <a:buClr>
          <a:srgbClr val="004880"/>
        </a:buClr>
        <a:buChar char="–"/>
        <a:defRPr sz="3200">
          <a:solidFill>
            <a:srgbClr val="1E4191"/>
          </a:solidFill>
          <a:latin typeface="+mn-lt"/>
        </a:defRPr>
      </a:lvl5pPr>
      <a:lvl6pPr marL="2003425" indent="-285750" algn="l" rtl="0" fontAlgn="base">
        <a:lnSpc>
          <a:spcPct val="90000"/>
        </a:lnSpc>
        <a:spcBef>
          <a:spcPct val="0"/>
        </a:spcBef>
        <a:spcAft>
          <a:spcPct val="0"/>
        </a:spcAft>
        <a:buClr>
          <a:srgbClr val="004880"/>
        </a:buClr>
        <a:buChar char="–"/>
        <a:defRPr sz="3200">
          <a:solidFill>
            <a:srgbClr val="1E4191"/>
          </a:solidFill>
          <a:latin typeface="+mn-lt"/>
        </a:defRPr>
      </a:lvl6pPr>
      <a:lvl7pPr marL="2460625" indent="-285750" algn="l" rtl="0" fontAlgn="base">
        <a:lnSpc>
          <a:spcPct val="90000"/>
        </a:lnSpc>
        <a:spcBef>
          <a:spcPct val="0"/>
        </a:spcBef>
        <a:spcAft>
          <a:spcPct val="0"/>
        </a:spcAft>
        <a:buClr>
          <a:srgbClr val="004880"/>
        </a:buClr>
        <a:buChar char="–"/>
        <a:defRPr sz="3200">
          <a:solidFill>
            <a:srgbClr val="1E4191"/>
          </a:solidFill>
          <a:latin typeface="+mn-lt"/>
        </a:defRPr>
      </a:lvl7pPr>
      <a:lvl8pPr marL="2917825" indent="-285750" algn="l" rtl="0" fontAlgn="base">
        <a:lnSpc>
          <a:spcPct val="90000"/>
        </a:lnSpc>
        <a:spcBef>
          <a:spcPct val="0"/>
        </a:spcBef>
        <a:spcAft>
          <a:spcPct val="0"/>
        </a:spcAft>
        <a:buClr>
          <a:srgbClr val="004880"/>
        </a:buClr>
        <a:buChar char="–"/>
        <a:defRPr sz="3200">
          <a:solidFill>
            <a:srgbClr val="1E4191"/>
          </a:solidFill>
          <a:latin typeface="+mn-lt"/>
        </a:defRPr>
      </a:lvl8pPr>
      <a:lvl9pPr marL="3375025" indent="-285750" algn="l" rtl="0" fontAlgn="base">
        <a:lnSpc>
          <a:spcPct val="90000"/>
        </a:lnSpc>
        <a:spcBef>
          <a:spcPct val="0"/>
        </a:spcBef>
        <a:spcAft>
          <a:spcPct val="0"/>
        </a:spcAft>
        <a:buClr>
          <a:srgbClr val="004880"/>
        </a:buClr>
        <a:buChar char="–"/>
        <a:defRPr sz="3200">
          <a:solidFill>
            <a:srgbClr val="1E419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344488" y="524782"/>
            <a:ext cx="8401050" cy="1395413"/>
          </a:xfrm>
        </p:spPr>
        <p:txBody>
          <a:bodyPr/>
          <a:lstStyle/>
          <a:p>
            <a:r>
              <a:rPr lang="en-US" altLang="zh-CN" sz="4400" dirty="0"/>
              <a:t>Commercial Leadership Program</a:t>
            </a:r>
            <a:br>
              <a:rPr lang="en-US" altLang="zh-CN" sz="4400" dirty="0"/>
            </a:br>
            <a:r>
              <a:rPr lang="en-US" altLang="zh-CN" sz="4400" dirty="0" smtClean="0"/>
              <a:t>Play </a:t>
            </a:r>
            <a:r>
              <a:rPr lang="en-US" altLang="zh-CN" sz="4400" dirty="0"/>
              <a:t>Book</a:t>
            </a:r>
            <a:endParaRPr lang="zh-CN" alt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331425" y="2161314"/>
            <a:ext cx="8396287" cy="1752600"/>
          </a:xfrm>
        </p:spPr>
        <p:txBody>
          <a:bodyPr/>
          <a:lstStyle/>
          <a:p>
            <a:endParaRPr lang="en-US" altLang="zh-CN" dirty="0"/>
          </a:p>
          <a:p>
            <a:r>
              <a:rPr lang="en-US" altLang="zh-CN" dirty="0" smtClean="0"/>
              <a:t>Energy Management China</a:t>
            </a:r>
            <a:endParaRPr lang="zh-CN" altLang="en-US" dirty="0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3562" y="5339497"/>
            <a:ext cx="3980438" cy="1218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459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712" y="111171"/>
            <a:ext cx="8459788" cy="998537"/>
          </a:xfrm>
        </p:spPr>
        <p:txBody>
          <a:bodyPr/>
          <a:lstStyle/>
          <a:p>
            <a:r>
              <a:rPr lang="en-US" altLang="zh-CN" b="1" dirty="0"/>
              <a:t>Program Definition</a:t>
            </a:r>
            <a:endParaRPr lang="zh-CN" alt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635" y="718458"/>
            <a:ext cx="8530046" cy="4859383"/>
          </a:xfrm>
        </p:spPr>
        <p:txBody>
          <a:bodyPr/>
          <a:lstStyle/>
          <a:p>
            <a:pPr>
              <a:lnSpc>
                <a:spcPts val="1200"/>
              </a:lnSpc>
            </a:pPr>
            <a:endParaRPr lang="en-US" altLang="zh-CN" sz="1800" b="1" dirty="0" smtClean="0"/>
          </a:p>
          <a:p>
            <a:pPr>
              <a:lnSpc>
                <a:spcPts val="1200"/>
              </a:lnSpc>
            </a:pPr>
            <a:r>
              <a:rPr lang="en-US" altLang="zh-CN" sz="1800" b="1" dirty="0" smtClean="0"/>
              <a:t>Commercial leadership Program</a:t>
            </a:r>
          </a:p>
          <a:p>
            <a:pPr>
              <a:lnSpc>
                <a:spcPts val="1200"/>
              </a:lnSpc>
            </a:pPr>
            <a:endParaRPr lang="en-US" altLang="zh-CN" sz="1800" dirty="0"/>
          </a:p>
          <a:p>
            <a:pPr>
              <a:lnSpc>
                <a:spcPts val="1200"/>
              </a:lnSpc>
            </a:pPr>
            <a:r>
              <a:rPr lang="en-US" altLang="zh-CN" sz="1600" b="1" dirty="0">
                <a:solidFill>
                  <a:srgbClr val="FF0000"/>
                </a:solidFill>
              </a:rPr>
              <a:t>Is a... </a:t>
            </a:r>
            <a:r>
              <a:rPr lang="en-US" altLang="zh-CN" sz="1600" b="1" dirty="0" smtClean="0">
                <a:solidFill>
                  <a:srgbClr val="FF0000"/>
                </a:solidFill>
              </a:rPr>
              <a:t>       </a:t>
            </a:r>
            <a:r>
              <a:rPr lang="en-US" altLang="zh-CN" sz="1600" dirty="0" smtClean="0"/>
              <a:t>Leadership </a:t>
            </a:r>
            <a:r>
              <a:rPr lang="en-US" altLang="zh-CN" sz="1600" dirty="0"/>
              <a:t>trainee program</a:t>
            </a:r>
          </a:p>
          <a:p>
            <a:pPr>
              <a:lnSpc>
                <a:spcPts val="1200"/>
              </a:lnSpc>
            </a:pPr>
            <a:r>
              <a:rPr lang="en-US" altLang="zh-CN" sz="1600" b="1" dirty="0">
                <a:solidFill>
                  <a:srgbClr val="FF0000"/>
                </a:solidFill>
              </a:rPr>
              <a:t>To</a:t>
            </a:r>
            <a:r>
              <a:rPr lang="en-US" altLang="zh-CN" sz="1600" b="1" dirty="0" smtClean="0">
                <a:solidFill>
                  <a:srgbClr val="FF0000"/>
                </a:solidFill>
              </a:rPr>
              <a:t>...          </a:t>
            </a:r>
            <a:r>
              <a:rPr lang="en-US" altLang="zh-CN" sz="1600" dirty="0" smtClean="0"/>
              <a:t>GE Energy Management </a:t>
            </a:r>
            <a:r>
              <a:rPr lang="en-US" altLang="zh-CN" sz="1600" dirty="0"/>
              <a:t>China</a:t>
            </a:r>
          </a:p>
          <a:p>
            <a:pPr>
              <a:lnSpc>
                <a:spcPts val="1200"/>
              </a:lnSpc>
            </a:pPr>
            <a:r>
              <a:rPr lang="en-US" altLang="zh-CN" sz="1600" b="1" dirty="0">
                <a:solidFill>
                  <a:srgbClr val="FF0000"/>
                </a:solidFill>
              </a:rPr>
              <a:t>Who</a:t>
            </a:r>
            <a:r>
              <a:rPr lang="en-US" altLang="zh-CN" sz="1600" b="1" dirty="0" smtClean="0">
                <a:solidFill>
                  <a:srgbClr val="FF0000"/>
                </a:solidFill>
              </a:rPr>
              <a:t>...      </a:t>
            </a:r>
            <a:r>
              <a:rPr lang="en-US" altLang="zh-CN" sz="1600" dirty="0" smtClean="0"/>
              <a:t>Need </a:t>
            </a:r>
            <a:r>
              <a:rPr lang="en-US" altLang="zh-CN" sz="1600" dirty="0"/>
              <a:t>future </a:t>
            </a:r>
            <a:r>
              <a:rPr lang="en-US" altLang="zh-CN" sz="1600" dirty="0" smtClean="0"/>
              <a:t>frontline commercial </a:t>
            </a:r>
            <a:r>
              <a:rPr lang="en-US" altLang="zh-CN" sz="1600" dirty="0"/>
              <a:t>leaders, especially for sales function</a:t>
            </a:r>
          </a:p>
          <a:p>
            <a:pPr>
              <a:lnSpc>
                <a:spcPts val="1200"/>
              </a:lnSpc>
            </a:pPr>
            <a:r>
              <a:rPr lang="en-US" altLang="zh-CN" sz="1600" b="1" dirty="0">
                <a:solidFill>
                  <a:srgbClr val="FF0000"/>
                </a:solidFill>
              </a:rPr>
              <a:t>That</a:t>
            </a:r>
            <a:r>
              <a:rPr lang="en-US" altLang="zh-CN" sz="1600" b="1" dirty="0" smtClean="0">
                <a:solidFill>
                  <a:srgbClr val="FF0000"/>
                </a:solidFill>
              </a:rPr>
              <a:t>...      </a:t>
            </a:r>
            <a:r>
              <a:rPr lang="en-US" altLang="zh-CN" sz="1600" dirty="0" smtClean="0"/>
              <a:t>Injection </a:t>
            </a:r>
            <a:r>
              <a:rPr lang="en-US" altLang="zh-CN" sz="1600" dirty="0"/>
              <a:t>of strong GE heritage of meritocracy and Values</a:t>
            </a:r>
          </a:p>
          <a:p>
            <a:pPr>
              <a:lnSpc>
                <a:spcPts val="1200"/>
              </a:lnSpc>
            </a:pPr>
            <a:r>
              <a:rPr lang="en-US" altLang="zh-CN" sz="1600" b="1" dirty="0">
                <a:solidFill>
                  <a:srgbClr val="FF0000"/>
                </a:solidFill>
              </a:rPr>
              <a:t>Which</a:t>
            </a:r>
            <a:r>
              <a:rPr lang="en-US" altLang="zh-CN" sz="1600" b="1" dirty="0" smtClean="0">
                <a:solidFill>
                  <a:srgbClr val="FF0000"/>
                </a:solidFill>
              </a:rPr>
              <a:t>...   </a:t>
            </a:r>
            <a:r>
              <a:rPr lang="en-US" altLang="zh-CN" sz="1600" dirty="0" smtClean="0"/>
              <a:t>Prepare </a:t>
            </a:r>
            <a:r>
              <a:rPr lang="en-US" altLang="zh-CN" sz="1600" dirty="0"/>
              <a:t>the talents with solution mindset and future challenges of </a:t>
            </a:r>
            <a:r>
              <a:rPr lang="en-US" altLang="zh-CN" sz="1600" dirty="0" smtClean="0"/>
              <a:t>     </a:t>
            </a:r>
          </a:p>
          <a:p>
            <a:pPr>
              <a:lnSpc>
                <a:spcPts val="1200"/>
              </a:lnSpc>
            </a:pPr>
            <a:r>
              <a:rPr lang="en-US" altLang="zh-CN" sz="1600" dirty="0"/>
              <a:t> </a:t>
            </a:r>
            <a:r>
              <a:rPr lang="en-US" altLang="zh-CN" sz="1600" dirty="0" smtClean="0"/>
              <a:t>                  the competition</a:t>
            </a:r>
          </a:p>
          <a:p>
            <a:pPr>
              <a:lnSpc>
                <a:spcPts val="1200"/>
              </a:lnSpc>
            </a:pPr>
            <a:endParaRPr lang="en-US" altLang="zh-CN" sz="1600" dirty="0" smtClean="0"/>
          </a:p>
          <a:p>
            <a:pPr>
              <a:lnSpc>
                <a:spcPts val="1200"/>
              </a:lnSpc>
            </a:pPr>
            <a:endParaRPr lang="en-US" altLang="zh-CN" sz="1600" dirty="0"/>
          </a:p>
          <a:p>
            <a:pPr>
              <a:lnSpc>
                <a:spcPts val="1200"/>
              </a:lnSpc>
            </a:pPr>
            <a:r>
              <a:rPr lang="en-US" altLang="zh-CN" sz="1800" b="1" dirty="0" smtClean="0"/>
              <a:t>Program summary:</a:t>
            </a:r>
            <a:endParaRPr lang="en-US" altLang="zh-CN" sz="1800" b="1" dirty="0"/>
          </a:p>
          <a:p>
            <a:pPr marL="285750" indent="-285750">
              <a:lnSpc>
                <a:spcPts val="1200"/>
              </a:lnSpc>
              <a:buFont typeface="Arial" pitchFamily="34" charset="0"/>
              <a:buChar char="•"/>
            </a:pPr>
            <a:r>
              <a:rPr lang="en-US" altLang="zh-CN" sz="1600" dirty="0" smtClean="0"/>
              <a:t>Duration:  </a:t>
            </a:r>
            <a:r>
              <a:rPr lang="en-US" altLang="zh-CN" sz="1600" dirty="0"/>
              <a:t>2 years structured </a:t>
            </a:r>
            <a:r>
              <a:rPr lang="en-US" altLang="zh-CN" sz="1600" dirty="0" smtClean="0"/>
              <a:t>program</a:t>
            </a:r>
          </a:p>
          <a:p>
            <a:pPr marL="285750" indent="-285750">
              <a:lnSpc>
                <a:spcPts val="1200"/>
              </a:lnSpc>
              <a:buFont typeface="Arial" pitchFamily="34" charset="0"/>
              <a:buChar char="•"/>
            </a:pPr>
            <a:r>
              <a:rPr lang="en-US" altLang="zh-CN" sz="1600" dirty="0"/>
              <a:t>Rotations</a:t>
            </a:r>
            <a:r>
              <a:rPr lang="en-US" altLang="zh-CN" sz="1600" dirty="0" smtClean="0"/>
              <a:t>:  1 Pre-assignment of 3-month </a:t>
            </a:r>
            <a:r>
              <a:rPr lang="en-US" altLang="zh-CN" sz="1600" dirty="0"/>
              <a:t>m</a:t>
            </a:r>
            <a:r>
              <a:rPr lang="en-US" altLang="zh-CN" sz="1600" dirty="0" smtClean="0"/>
              <a:t>anufacturing learning journey+3 </a:t>
            </a:r>
            <a:r>
              <a:rPr lang="en-US" altLang="zh-CN" sz="1600" dirty="0"/>
              <a:t>Rotational </a:t>
            </a:r>
            <a:r>
              <a:rPr lang="en-US" altLang="zh-CN" sz="1600" dirty="0" smtClean="0"/>
              <a:t>7-month </a:t>
            </a:r>
            <a:r>
              <a:rPr lang="en-US" altLang="zh-CN" sz="1600" dirty="0"/>
              <a:t>assignments (1 cross-function rotation</a:t>
            </a:r>
            <a:r>
              <a:rPr lang="en-US" altLang="zh-CN" sz="1600" dirty="0" smtClean="0"/>
              <a:t>)</a:t>
            </a:r>
          </a:p>
          <a:p>
            <a:pPr marL="285750" indent="-285750">
              <a:lnSpc>
                <a:spcPts val="1200"/>
              </a:lnSpc>
              <a:buFont typeface="Arial" pitchFamily="34" charset="0"/>
              <a:buChar char="•"/>
            </a:pPr>
            <a:r>
              <a:rPr lang="en-US" altLang="zh-CN" sz="1600" dirty="0"/>
              <a:t>Targeted Participants</a:t>
            </a:r>
            <a:r>
              <a:rPr lang="en-US" altLang="zh-CN" sz="1600" dirty="0" smtClean="0"/>
              <a:t>:  Fresh graduates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412046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026"/>
          <p:cNvSpPr>
            <a:spLocks noChangeArrowheads="1"/>
          </p:cNvSpPr>
          <p:nvPr/>
        </p:nvSpPr>
        <p:spPr bwMode="auto">
          <a:xfrm>
            <a:off x="-955675" y="18224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35843" name="Text Box 1027"/>
          <p:cNvSpPr txBox="1">
            <a:spLocks noChangeArrowheads="1"/>
          </p:cNvSpPr>
          <p:nvPr/>
        </p:nvSpPr>
        <p:spPr bwMode="auto">
          <a:xfrm>
            <a:off x="350838" y="363538"/>
            <a:ext cx="84613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GE Inspira Pitch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GE Inspira Pitch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GE Inspira Pitch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E Inspira Pitch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>
              <a:ea typeface="宋体" pitchFamily="2" charset="-122"/>
            </a:endParaRPr>
          </a:p>
        </p:txBody>
      </p:sp>
      <p:graphicFrame>
        <p:nvGraphicFramePr>
          <p:cNvPr id="35844" name="Object 1028"/>
          <p:cNvGraphicFramePr>
            <a:graphicFrameLocks noChangeAspect="1"/>
          </p:cNvGraphicFramePr>
          <p:nvPr/>
        </p:nvGraphicFramePr>
        <p:xfrm>
          <a:off x="2286000" y="1714500"/>
          <a:ext cx="4572000" cy="342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41" name="Slide" r:id="rId4" imgW="4572000" imgH="3429000" progId="PowerPoint.Slide.8">
                  <p:embed/>
                </p:oleObj>
              </mc:Choice>
              <mc:Fallback>
                <p:oleObj name="Slide" r:id="rId4" imgW="4572000" imgH="3429000" progId="PowerPoint.Slid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1714500"/>
                        <a:ext cx="4572000" cy="342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5423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GE Colour Palette">
      <a:dk1>
        <a:srgbClr val="1E4191"/>
      </a:dk1>
      <a:lt1>
        <a:srgbClr val="FFFFFF"/>
      </a:lt1>
      <a:dk2>
        <a:srgbClr val="FF6600"/>
      </a:dk2>
      <a:lt2>
        <a:srgbClr val="EE3324"/>
      </a:lt2>
      <a:accent1>
        <a:srgbClr val="711371"/>
      </a:accent1>
      <a:accent2>
        <a:srgbClr val="28B9F5"/>
      </a:accent2>
      <a:accent3>
        <a:srgbClr val="00AA50"/>
      </a:accent3>
      <a:accent4>
        <a:srgbClr val="CD0078"/>
      </a:accent4>
      <a:accent5>
        <a:srgbClr val="76B900"/>
      </a:accent5>
      <a:accent6>
        <a:srgbClr val="EBD70A"/>
      </a:accent6>
      <a:hlink>
        <a:srgbClr val="EE3324"/>
      </a:hlink>
      <a:folHlink>
        <a:srgbClr val="EE3324"/>
      </a:folHlink>
    </a:clrScheme>
    <a:fontScheme name="GE Fonts">
      <a:majorFont>
        <a:latin typeface="GE Inspira Pitch"/>
        <a:ea typeface=""/>
        <a:cs typeface=""/>
      </a:majorFont>
      <a:minorFont>
        <a:latin typeface="GE Inspira Pitch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4880"/>
      </a:dk2>
      <a:lt2>
        <a:srgbClr val="CECECE"/>
      </a:lt2>
      <a:accent1>
        <a:srgbClr val="004880"/>
      </a:accent1>
      <a:accent2>
        <a:srgbClr val="B3D7E8"/>
      </a:accent2>
      <a:accent3>
        <a:srgbClr val="FFFFFF"/>
      </a:accent3>
      <a:accent4>
        <a:srgbClr val="000000"/>
      </a:accent4>
      <a:accent5>
        <a:srgbClr val="AAB1C0"/>
      </a:accent5>
      <a:accent6>
        <a:srgbClr val="A2C3D2"/>
      </a:accent6>
      <a:hlink>
        <a:srgbClr val="094CAD"/>
      </a:hlink>
      <a:folHlink>
        <a:srgbClr val="4393C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10600</TotalTime>
  <Words>92</Words>
  <Application>Microsoft Office PowerPoint</Application>
  <PresentationFormat>On-screen Show (4:3)</PresentationFormat>
  <Paragraphs>19</Paragraphs>
  <Slides>3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GE Inspira Pitch</vt:lpstr>
      <vt:lpstr>宋体</vt:lpstr>
      <vt:lpstr>Office Theme</vt:lpstr>
      <vt:lpstr>Slide</vt:lpstr>
      <vt:lpstr>Commercial Leadership Program Play Book</vt:lpstr>
      <vt:lpstr>Program Definition</vt:lpstr>
      <vt:lpstr>PowerPoint Presentation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 PowerPoint Template</dc:title>
  <dc:creator>TEL01582766143</dc:creator>
  <cp:lastModifiedBy>GE User</cp:lastModifiedBy>
  <cp:revision>531</cp:revision>
  <cp:lastPrinted>2013-04-19T06:50:53Z</cp:lastPrinted>
  <dcterms:created xsi:type="dcterms:W3CDTF">2004-06-11T17:32:41Z</dcterms:created>
  <dcterms:modified xsi:type="dcterms:W3CDTF">2013-11-22T01:24:25Z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alette">
    <vt:lpwstr>GE Template</vt:lpwstr>
  </property>
  <property fmtid="{D5CDD505-2E9C-101B-9397-08002B2CF9AE}" pid="3" name="WizKit Template Type">
    <vt:lpwstr>Onscreen</vt:lpwstr>
  </property>
  <property fmtid="{D5CDD505-2E9C-101B-9397-08002B2CF9AE}" pid="4" name="WizKit Template Version">
    <vt:i4>4</vt:i4>
  </property>
</Properties>
</file>